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F21572-DF27-4F11-9B52-4EF19F9A32B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6CDBF5-0073-41AC-AD60-A343AD8B76A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Serum glucan levels in 30 subjects with candidemia and 30 healthy control subjects.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CF29FF-B2AC-4D75-8DA8-72F6202850B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42194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39, Issue 2, 15 July 2004, Pages 199–205,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https://doi.org/10.1086/421944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Serum glucan levels in 30 subjects with candidemia and 30 healthy control subjects.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Serum glucan levels in 30 subjects with candidemia and 30 healthy control subjects.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2024-04-26T18:03:44Z</dcterms:modified>
</cp:coreProperties>
</file>