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DF67B-800D-4825-BEA1-A78F3D599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C17D5-F7A3-4C0F-BFE8-AA03B3657A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of the ratio of the 850- to 450-μm images shown in Figs 2 and 3 (after smoothing to a common resolution). Contour levels are 0.1, 0.2 and 0.3.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29E0D3-E36E-4B6D-A4BA-4C9D7722F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35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3, 1 July 2006, Pages 1201–1210,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https://doi.org/10.1111/j.1365-2966.2006.10356.x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Image of the ratio of the 850- to 450-μm images shown in Figs 2 and 3 (after smoothing to a common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Image of the ratio of the 850- to 450-μm images shown in Figs 2 and 3 (after smoothing to a common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2024-04-27T00:40:33Z</dcterms:modified>
</cp:coreProperties>
</file>