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04DF1F-8E26-480D-9955-116D8A6BFD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46510-09CC-4A48-AC79-E822D406B9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Percentage of implanting embryos with cell division parameters below or above the median values. The two panels show classification for: (i) duration of second cell cycle, cc2; (ii) synchrony of divisions from 2-cell to 4-cell stage, s2. As the limits are defined as median values for all 247 investigated embryos with known implantation outcome, each column represents the same number of transferred embryos and the frequency of implantation was significantly higher for embryos with parameter values below the median.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415CFA-EC3A-4EB7-A98B-DF5076F919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r2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26, Issue 10, October 2011, Pages 2658–2671, </a:t>
            </a:r>
            <a:r>
              <a:rPr lang="en-US" altLang="en-US" sz="1000">
                <a:solidFill>
                  <a:srgbClr val="333333"/>
                </a:solidFill>
                <a:hlinkClick r:id="rId3"/>
              </a:rPr>
              <a:t>https://doi.org/10.1093/humrep/der256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Percentage of implanting embryos with cell division parameters below or above the median values. The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Percentage of implanting embryos with cell division parameters below or above the median values. The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2024-04-26T11:30:06Z</dcterms:modified>
</cp:coreProperties>
</file>