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05F970-2AC6-43B5-819F-AD8467FD89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A4B7BD-DA33-498C-B313-A63C50BE00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dominant coalition as a matrix of political, economic, and ethnic organizations.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Royal African Society.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88A426-DF81-488F-A360-51D946754C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fraf/adv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Afr Aff (Lond)</a:t>
            </a:r>
            <a:r>
              <a:rPr lang="en-US" altLang="en-US" sz="1000">
                <a:solidFill>
                  <a:srgbClr val="333333"/>
                </a:solidFill>
              </a:rPr>
              <a:t>, Volume 114, Issue 456, July 2015, Pages 361–381,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https://doi.org/10.1093/afraf/adv020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dominant coalition as a matrix of political, economic, and ethnic organizations.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dominant coalition as a matrix of political, economic, and ethnic organizations.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2024-04-26T13:36:55Z</dcterms:modified>
</cp:coreProperties>
</file>