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0FE45-4E9B-4F3D-B028-066DFEEA2E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1E8E5-429D-4121-9BFC-AAA3999B54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State-dependent IpST in intact hippocampal preparations. (A) LFP of the CA3 PC layer in an in toto hippocampal preparation were recorded during dynamic-clamp experiments. CA3 networks alternated spontaneously between theta and nontheta states. (B) Spikes evoked by dynamic-clamp injection of uEPSG-like conductance (1 nS) into a CA3 PC. (C) Data obtained from 7 PCs. Red dots indicate P &lt; 0.01. The IpST probability (uEPSG-like conductance = 1 nS) in nontheta and theta states was separately plotted in the inset (P = 0.01, t6 = 3.56, paired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04C8C-124B-4A3E-82F3-C8AE94E541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293–304,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State-dependent IpST in intact hippocampal preparations. (A) LFP of the CA3 PC layer in an in toto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State-dependent IpST in intact hippocampal preparations. (A) LFP of the CA3 PC layer in an in toto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2024-04-26T12:50:33Z</dcterms:modified>
</cp:coreProperties>
</file>