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07403-C975-46C1-9DA5-54E3D8CA5B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16C56-A2ED-4287-ABF2-C571218F5F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 Schematic of Coconut Island; Oahu, Hawaii. Coral samples were taken either from the lagoon or the reef crest. (b) Example of a tumor on Porites compressa. The arrow indicates the tumor.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D1193-4CD4-4FE1-BAE0-E9B6C4BF26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Cell-specific microbial growth rates from seawater, healthy P. compressa from the reef crest, tumors on P. compressa from the reef crest, healthy areas on tumorous colonies from the reef crest, lagoon water, and healthy P. compressa in the lagoon. Data is shown as the mean ± standard error for each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D1193-4CD4-4FE1-BAE0-E9B6C4BF265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1.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1.00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243, Issue 2, February 2005, Pages 431–436, </a:t>
            </a:r>
            <a:r>
              <a:rPr lang="en-US" altLang="en-US" sz="1000">
                <a:solidFill>
                  <a:srgbClr val="333333"/>
                </a:solidFill>
                <a:hlinkClick r:id="rId3"/>
              </a:rPr>
              <a:t>https://doi.org/10.1016/j.femsle.2005.01.004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 Schematic of Coconut Island; Oahu, Hawaii. Coral samples were taken either from the lagoon or the reef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16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243, Issue 2, February 2005, Pages 431–436, </a:t>
            </a:r>
            <a:r>
              <a:rPr lang="en-US" altLang="en-US" sz="1000">
                <a:solidFill>
                  <a:srgbClr val="333333"/>
                </a:solidFill>
                <a:hlinkClick r:id="rId3"/>
              </a:rPr>
              <a:t>https://doi.org/10.1016/j.femsle.2005.01.004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Cell-specific microbial growth rates from seawater, healthy P. compressa from the reef crest, tumors on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927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(a) Schematic of Coconut Island; Oahu, Hawaii. Coral samples were taken either from the lagoon or the reef ...</vt:lpstr>
      <vt:lpstr>2 Cell-specific microbial growth rates from seawater, healthy P. compressa from the reef crest, tumors on 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2024-04-26T16:57:19Z</dcterms:modified>
</cp:coreProperties>
</file>