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2A005-CBB7-4133-9162-469D47264C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B6E490-02C6-4F51-B404-1840AAA0C2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604E6D-4534-4619-B358-C49AEDA1C2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2024-09-18T23:50:47Z</dcterms:modified>
</cp:coreProperties>
</file>