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942623-05E3-4A52-A3E7-815CA426917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FF6F26-50E1-4FBC-8016-49587E228E4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B581EE-85FF-434A-B27C-632D6BD480A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2024-09-20T04:09:38Z</dcterms:modified>
</cp:coreProperties>
</file>