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1E7417-5142-435B-90B5-339CD1E3B3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79C2B-5D2F-4CC9-A342-35F29B4E12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Serial photographs and a CT scan for a patient with facial cowpoxvirus infection. A, Lesion and facial edema 2 weeks after onset of infection. B, CT obtained 2 weeks after onset. C, Abscess prior to hyperbaric oxygen treatment and surgical incision 6 weeks after onset. D, Status 4 months after hyperbaric oxygen treatment and incision. E, Close-up of long-lasting lesion in medial canthus 24 month after onset. F, Late results, 36 months after onset, showing a minimum of scarring. G, Electron microscopic image of orthopoxvirus obtained from our patient. Consent to appear in the photographs was obtained from the patient's guardian.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0FBE7-3CB9-4837-A6DF-6D22B11B6A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Reports on spread of orthopoxvirus in western European rodents and carnivores.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0FBE7-3CB9-4837-A6DF-6D22B11B6A8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manifestations in a selection of reported cases of cowpox.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0FBE7-3CB9-4837-A6DF-6D22B11B6A8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69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069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069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6, 15 September 2006, Pages 737–742,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https://doi.org/10.1086/506937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Serial photographs and a CT scan for a patient with facial cowpoxvirus infection. A, Lesion and facial edema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79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6, 15 September 2006, Pages 737–742,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https://doi.org/10.1086/506937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Reports on spread of orthopoxvirus in western European rodents and carnivores.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692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6, 15 September 2006, Pages 737–742,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https://doi.org/10.1086/506937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Clinical manifestations in a selection of reported cases of cowpox.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28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Serial photographs and a CT scan for a patient with facial cowpoxvirus infection. A, Lesion and facial edema ...</vt:lpstr>
      <vt:lpstr>Table 1 Reports on spread of orthopoxvirus in western European rodents and carnivores.
</vt:lpstr>
      <vt:lpstr>Table 2 Clinical manifestations in a selection of reported cases of cowpox.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2024-04-26T22:44:13Z</dcterms:modified>
</cp:coreProperties>
</file>