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BF4F3B-E395-4A74-B079-8E2687B4DB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37040-307D-4C85-9BF9-D883223D8D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60CCA-704B-4ABC-9532-EC770C11A6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2024-04-26T08:21:39Z</dcterms:modified>
</cp:coreProperties>
</file>