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0F8DE-7529-49C0-A68C-BC2D4073BA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17212-6606-4901-8EC0-4DF544CE19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HCCS BAC transgene. (A) Genomic structure of the human BAC transgene is shown with the coding exons of HCCS, and exons 12–14 of ARHGAP6 are shown. Southern hybridization with a probe in the 3′-region of HCCS (open rectangle) after HindIII (H) digestion detects a human-specific fragment of 7.5 kb. (B) Southern analysis of founder animals and offspring shows the human-specific band in positive lanes, as well as a fainter 5.5 kb mouse-specific, cross-hybridizing band in all lanes.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7F879-5C0D-4B17-A44D-ABC8D71510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11.25.3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11, Issue 25, 1 December 2002, Pages 3237–3248, </a:t>
            </a:r>
            <a:r>
              <a:rPr lang="en-US" altLang="en-US" sz="1000">
                <a:solidFill>
                  <a:srgbClr val="333333"/>
                </a:solidFill>
                <a:hlinkClick r:id="rId3"/>
              </a:rPr>
              <a:t>https://doi.org/10.1093/hmg/11.25.3237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HCCS BAC transgene. (A) Genomic structure of the human BAC transgene is shown with the coding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HCCS BAC transgene. (A) Genomic structure of the human BAC transgene is shown with the coding exons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2024-04-27T03:27:43Z</dcterms:modified>
</cp:coreProperties>
</file>