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DF8ED0-D812-422F-923F-546363A5DA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410E28-786E-424D-9E03-DD555487F2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proportion of node height estimates where the true value was sampled within the 95% CI (coverage probability) for analyses assuming the DPP (•), global clock (□), and IR-G (×) models compared with the true relative node heights. Coverage probabilities are presented for data generated under each rate variation model: (a) the GMC, (b) LMCs, (c) the CPP, (d) AR-LN, (e) IR-G, and (f) uncorrelated rates generated under the Dirichlet process. For each comparison, the true node heights were binned, so that each bin contained 100 nodes and the coverage probability was calculated for each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5688CF-CDE7-433A-B93D-DEA3C5D2A32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r2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29, Issue 3, March 2012, Pages 939–955, </a:t>
            </a:r>
            <a:r>
              <a:rPr lang="en-US" altLang="en-US" sz="1000">
                <a:solidFill>
                  <a:srgbClr val="333333"/>
                </a:solidFill>
                <a:hlinkClick r:id="rId3"/>
              </a:rPr>
              <a:t>https://doi.org/10.1093/molbev/msr255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proportion of node height estimates where the true value was sampled within the 95% CI (coverage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The proportion of node height estimates where the true value was sampled within the 95% CI (coverage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2024-04-26T14:23:47Z</dcterms:modified>
</cp:coreProperties>
</file>