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01319-0DE1-4386-A503-F828F3D179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36F03-932A-4BAB-BD2C-8304B398BE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the literature search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International Life Sciences Institute.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452E5-D6FC-4435-BAA1-B1A524F378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utrit/nuw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74, Issue 12, December 2016, Pages 749–773,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https://doi.org/10.1093/nutrit/nuw042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of the literature search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63900" y="1371600"/>
            <a:ext cx="26138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diagram of the literature search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2024-04-26T10:32:57Z</dcterms:modified>
</cp:coreProperties>
</file>