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2F3B5A-45FD-4981-AE93-57E1FEBE80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ABD855-9A20-4A49-BC7A-804A5490BF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SPARE-AD scores of each of the 109 CN individuals plotted against mean age over their follow-up period.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95B576-2C04-4EC2-9AF7-E594EE09C2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0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8, August 2009, Pages 2026–2035,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Mean SPARE-AD scores of each of the 109 CN individuals plotted against mean age over their follow-up period.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Mean SPARE-AD scores of each of the 109 CN individuals plotted against mean age over their follow-up period.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2024-04-26T16:34:57Z</dcterms:modified>
</cp:coreProperties>
</file>