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D3A52C-90AF-492E-9628-E3F28A8E73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3C955-E1E6-4A03-89EB-7453D53AAC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Loss of recombinant K289M but not WT γ2 clusters upon raising temperature from 37 to 41 °C. (A), Live-cell imaging of recombinant WT and K289M γ2 subunits in hippocampal neurons cotransfected with mRFP (24 days in vitro). Calibration, 5 μm. At 37 °C, large clusters of recombinant WT and K289M γ2 can be detected as GFP fluorescence spots. Note the loss of mutant but not WT γ2 clusters after 1-h exposure to 41 °C. mRFP images show dendrite outline of transfected neurons. (B), The mean density of receptor clusters (number per 10 μm dendrite length) was reduced by 27% in neurons expressing K289M (black) as compared with WT γ2 (white) after warming. Mann–Whitney rank-sum test,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AF303-77B7-43C8-8BB9-C63743C673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1542–1553,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Loss of recombinant K289M but not WT γ2 clusters upon raising temperature from 37 to 41 °C. (A), Live-cell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Loss of recombinant K289M but not WT γ2 clusters upon raising temperature from 37 to 41 °C. (A), Live-cell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2024-04-27T00:11:05Z</dcterms:modified>
</cp:coreProperties>
</file>