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EC54CB-C7B8-4D44-9BD4-4F0EC28C5E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58B62-31BD-484A-9D42-7C6B5D0B24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 of patients discharged alive after severe acute kidney injury necessitating renal replacement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5EB5B-C89B-4E61-880C-936BAFF796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2008, Pages 2235–2241,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Kaplan–Meier survival curve of patients discharged alive after severe acute kidney injury necessitating renal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Kaplan–Meier survival curve of patients discharged alive after severe acute kidney injury necessitating renal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2024-04-26T18:01:14Z</dcterms:modified>
</cp:coreProperties>
</file>