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75520F-79CC-434A-BF31-32F9816F81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F7D2A1-7E32-4207-8D2B-55D9ACFBEE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3EB873-4A71-46DF-9934-957C7DAC5B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2024-04-26T23:28:34Z</dcterms:modified>
</cp:coreProperties>
</file>