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F76FB6-2BA4-4395-839C-4559682E87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0E79BD-5B57-49AF-BBAA-769BCC3434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IPS activation in the delayed saccade experiment. Note: The centers of the cross-hairs are activation peaks within the IPS (see Table 2). Parameter estimates for the IPS are shown on the right. The parameter estimates equate to percent change in the global mean BOLD signal. Higher coefficients indicate greater activation levels. The figure shows the results of the ANOVA using SaccadeTask (prosaccade and antisaccade) and DelayCondition (inhibition and generation) as repeated measures factors. Panel A: right aIPS; Panel B: left aIPS; Panel C: right pIPS.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E79F5E-65E9-49F7-82DF-0B43A6F862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1148–1159, </a:t>
            </a:r>
            <a:r>
              <a:rPr lang="en-US" altLang="en-US" sz="1000">
                <a:solidFill>
                  <a:srgbClr val="333333"/>
                </a:solidFill>
                <a:hlinkClick r:id="rId3"/>
              </a:rPr>
              <a:t>https://doi.org/10.1093/cercor/bhm147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IPS activation in the delayed saccade experiment. Note: The centers of the cross-hairs are activation peaks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IPS activation in the delayed saccade experiment. Note: The centers of the cross-hairs are activation peaks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2024-04-26T19:09:51Z</dcterms:modified>
</cp:coreProperties>
</file>