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48B11-2153-45CD-BF8F-42F21776DE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A1102-F2BD-4A24-BAC5-BB1A5EF281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ABAA9A-8470-4103-9C22-D1FF81749A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2024-04-26T18:05:58Z</dcterms:modified>
</cp:coreProperties>
</file>