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846EF-4FF0-419F-A055-B0B08C54F1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48B53-C848-4ED8-8F8F-3743F33D3D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D2E87-2E87-4A0E-A9E2-7EF34AC108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2024-04-26T15:28:20Z</dcterms:modified>
</cp:coreProperties>
</file>