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4259B-0BBB-4A17-B22D-D9E8815249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B783B-95D1-4385-BC4F-83670C6E57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Average mg-numbers [100×Mg/(Mg+Fe)] for oxide phases in gabbros from Mauna Kea volcano, plotted against coexisting olivine Fo contents and oxide cr-numbers [100×Cr/(Cr+Al)]. Data are compared with Cr-rich oxide phases in Kilauea and Mauna Loa tholeiitic lavas and gabbros (after Evans &amp; Wright, 1972; Nicholls &amp; Stout, 1988; Wilkinson &amp; Hensel, 1988; Scowen et al., 1991; Fodor &amp; Moore, 1994; Garcia et al., 1995). (b) Negative correlation between Al2O3 in clinopyroxene and cr-number of coexisting spinel in porphyroclastic ultramafic xenoliths.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52289-045E-41E5-A4BB-B9D6B7F963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8.5.5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38, Issue 5, May 1997, Pages 581–624,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https://doi.org/10.1093/petroj/38.5.581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10. </a:t>
            </a:r>
            <a:r>
              <a:rPr lang="en-US" altLang="en-US" b="0"/>
              <a:t>(a) Average mg-numbers [100×Mg/(Mg+Fe)] for oxide phases in gabbros from Mauna Kea volcano, plotted against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10. (a) Average mg-numbers [100×Mg/(Mg+Fe)] for oxide phases in gabbros from Mauna Kea volcano, plotted against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2024-04-26T04:27:21Z</dcterms:modified>
</cp:coreProperties>
</file>