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44EB86-E3C3-445A-8B7F-380BBE1663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47A6A9-5D74-408D-8374-E233F7AB61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Alignment of coding regions of fox (Vv), dog (Cf), and human (Hs) 5-HT1A receptor gene. (B) Alignment of coding regions of fox (Vv), dog (Cf), and human (Hs) 5-HT1B receptor gene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The American Genetic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F1830B-AE4D-4A4F-9356-0D3493FB72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hered/esh0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Hered</a:t>
            </a:r>
            <a:r>
              <a:rPr lang="en-US" altLang="en-US" sz="1000">
                <a:solidFill>
                  <a:srgbClr val="333333"/>
                </a:solidFill>
              </a:rPr>
              <a:t>, Volume 95, Issue 3, May 2004, Pages 185–194,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https://doi.org/10.1093/jhered/esh033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(A) Alignment of coding regions of fox (Vv), dog (Cf), and human (Hs) 5-HT</a:t>
            </a:r>
            <a:r>
              <a:rPr lang="en-US" altLang="en-US" b="0" baseline="-25000"/>
              <a:t>1A</a:t>
            </a:r>
            <a:r>
              <a:rPr lang="en-US" altLang="en-US" b="0"/>
              <a:t> receptor gene.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(A) Alignment of coding regions of fox (Vv), dog (Cf), and human (Hs) 5-HT1A receptor gene.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2024-04-27T01:34:05Z</dcterms:modified>
</cp:coreProperties>
</file>