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13D8D8-E6CE-4515-9384-70CD0EE50AC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5138F2-7946-4957-AF50-73F86360183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BD13C3-98DB-4672-B0ED-7BB3B8BF000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2024-04-27T04:27:59Z</dcterms:modified>
</cp:coreProperties>
</file>