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2DDA48-F89C-45A9-AAA2-89F43795A4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EB754-4052-45CD-84DB-1E3E266EB1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D3924-2706-41F4-802F-6525587867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2024-04-26T04:05:21Z</dcterms:modified>
</cp:coreProperties>
</file>