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207F3-AF25-4237-B044-4C940B61963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7C2B4A-272D-4EC7-9BD6-EC17107EB4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BA646B-3D43-409A-B4BD-C0811A159B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2024-04-26T18:18:31Z</dcterms:modified>
</cp:coreProperties>
</file>