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60A8C-1480-4596-9361-E1F9248D70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80F73-63D3-492C-B903-2AFF9D16B9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possible models of the functional organization of prefrontal cortex (see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B1E97-F185-4AEA-A018-CE8CD7546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Frontal activations associated with refreshing. Axial slice z = 28. Trial event-sequence and timing for experiment 1 and example stimuli, together with left PFC regions of activation and their corresponding time-courses for three types of information: words, objects and patterns. Refresh regions shown were identified by the condition by time interaction. For the time-courses, the x-axis represents time within a trial (2, 4, 6, 8, 10, or 12 s, corresponding to volumes 1–6), the y-axis represents mean percentage change from time 1; blue diamonds, refresh; green asterisks, repeat; red triangles, read. The position of the peak reflects the lag in the hemodynamic response, typically 4–6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B1E97-F185-4AEA-A018-CE8CD754633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of PFC showing a materials by condition interaction. The y-axis represents the difference between refresh and read in percentage change (times 4 and 5 relative to time 1); W, words; O, objects; P, patterns. (A) A region of left GFm, BA 9/8 (x = −52, y = 12, z = 40) showing refresh &gt; read for words (P  0.10). (B) A region of left GFs/GFm, BA 10, 9 (x = −18, y = 54, z = 20) showing refresh &gt; read for both objects (P &lt; 0.06) and patterns (P  0.10). (C) A region of right GFi, BA 47 (x = 46, y = 20, z = −4) showing refresh &gt; read (P  0.10).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B1E97-F185-4AEA-A018-CE8CD754633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Frontal activations associated with noting old–new. Axial slice z = 26 (words) and z = 32 (objects). Trial event-sequence and timing for experiment 2, together with right PFC regions of activation and their corresponding time-courses for two types of information: words and objects. Regions associated with noting whether an item was old or new were identified by the condition by time interaction. For the time-courses, the x-axis represents time within a trial (2, 4, 6, 8, 10, or 12 s, corresponding to volumes 1–6), the y-axis represents mean percentage change from time 1; green asterisks, old (immediate); blue diamonds, old (delay); white circles, new; red triangles, read. The position of the peak reflects the lag in the hemodynamic response, typically 4–6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B1E97-F185-4AEA-A018-CE8CD754633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of PFC showing a materials by condition interaction. (A) A region at the juncture of right GFm, GFi and GPrC, BA 9 (x = 37, y = 9, z = 28) in which, for objects only, the signal during processing of novel items [read, new (white)] was greater than during processing of old items [immediate, delay (black)] (P &lt; 0.025). (B) A region of left GFi, BA 47/45/insula (x = −32, y = 22, z = 2) in which, for words only, the signal during noting old/new [immediate, delay, new (black)] was greater than in read (white) (P &lt; 0.04). The y-axis represents the percentage signal change (times 4, 5, 6 relative to time 1) averaged across conditions as specified above. W, words; O, objects.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B1E97-F185-4AEA-A018-CE8CD754633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region of left GFm, BA 46 (x = −46, y = 30, z = 20) showing a condition by experiment interaction (P &lt; 0.01). In experiment 1 (refreshing, black bars), for both words (P &lt; 0.01) and objects (P  read. In experiment 2 (noting, hatched bars), differences between immediate and read were not significant for either words or objects. The y-axis represents the difference in percentage change signal between each experimental condition (refresh or immediate) and its own read control condition. W, words; O, objects.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B1E97-F185-4AEA-A018-CE8CD754633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Four possible models of the functional organization of prefrontal cortex (see text).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311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Frontal activations associated with refreshing. Axial slice z = 28. Trial event-sequence and timing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880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Areas of PFC showing a materials by condition interaction. The y-axis represents the difference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3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Frontal activations associated with noting old–new. Axial slice z = 26 (words) and z = 32 (objects). 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08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Areas of PFC showing a materials by condition interaction. (A) A region at the juncture of right GFm, GFi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6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A region of left GFm, BA 46 (x = −46, y = 30, z = 20) showing a condition by experiment interaction (P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466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 Four possible models of the functional organization of prefrontal cortex (see text).
</vt:lpstr>
      <vt:lpstr>Figure 2.  Frontal activations associated with refreshing. Axial slice z = 28. Trial event-sequence and timing for ...</vt:lpstr>
      <vt:lpstr>Figure 3.  Areas of PFC showing a materials by condition interaction. The y-axis represents the difference between ...</vt:lpstr>
      <vt:lpstr>Figure 4.  Frontal activations associated with noting old–new. Axial slice z = 26 (words) and z = 32 (objects). Trial ...</vt:lpstr>
      <vt:lpstr>Figure 5.  Areas of PFC showing a materials by condition interaction. (A) A region at the juncture of right GFm, GFi and ...</vt:lpstr>
      <vt:lpstr>Figure 6.  A region of left GFm, BA 46 (x = −46, y = 30, z = 20) showing a condition by experiment interaction (P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2024-04-27T03:49:12Z</dcterms:modified>
</cp:coreProperties>
</file>