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Lst>
  <p:sldSz cx="9144000" cy="6858000" type="screen4x3"/>
  <p:notesSz cx="6858000" cy="9144000"/>
  <p:custDataLst>
    <p:tags r:id="rId6"/>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tags" Target="tags/tag1.xml" /><Relationship Id="rId7" Type="http://schemas.openxmlformats.org/officeDocument/2006/relationships/presProps" Target="presProps.xml" /><Relationship Id="rId8" Type="http://schemas.openxmlformats.org/officeDocument/2006/relationships/viewProps" Target="viewProps.xml" /><Relationship Id="rId9" Type="http://schemas.openxmlformats.org/officeDocument/2006/relationships/theme" Target="theme/theme1.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BF8408F-3F55-4311-B079-E9F01D354619}"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A4773ED-1A2D-4FAC-98E9-1D87A9ED5B76}"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 </a:t>
            </a:r>
            <a:r>
              <a:rPr lang="en-US" altLang="en-US">
                <a:latin typeface="Arial" pitchFamily="34" charset="0"/>
                <a:ea typeface="Arial" pitchFamily="34" charset="0"/>
              </a:rPr>
              <a:t>Theoretical and empirical ROC curves for the ABF1 motif. The empirical ROC curves are shown as points, and are the results of the cross-validation experiment using the gold standard binding site set for ABF1. The theoretical curves are shown for different choices of the loss rate parameter, λ, and the corresponding percentage chance of a loss in any lineage is indicated.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2009 The Author(s)This is an Open Access article distributed under the terms of the Creative Commons Attribution Non-Commercial License (http://creativecommons.org/licenses/by-nc/2.0/uk/)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D5E33DA-83DB-4C0B-8FDB-6AFD6EA1B2B2}"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2. </a:t>
            </a:r>
            <a:r>
              <a:rPr lang="en-US" altLang="en-US">
                <a:latin typeface="Arial" pitchFamily="34" charset="0"/>
                <a:ea typeface="Arial" pitchFamily="34" charset="0"/>
              </a:rPr>
              <a:t>Theoretical and empirical statistical power curves for the ABF1 motif. The empirical curve (points) is computed using the shuffled-motif approach with the Monkey PMM scanning algorithm. The two theoretical curves are generated using the theoretical model with 51% chance of loss on any lineage and with the given estimates of the numbers of real sites (shown in parentheses).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2009 The Author(s)This is an Open Access article distributed under the terms of the Creative Commons Attribution Non-Commercial License (http://creativecommons.org/licenses/by-nc/2.0/uk/)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D5E33DA-83DB-4C0B-8FDB-6AFD6EA1B2B2}" type="slidenum">
              <a:rPr lang="en-US" altLang="en-US" sz="1200"/>
              <a:t>2</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bioinformatics/btp201"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bioinformatics/btp201" TargetMode="External" /><Relationship Id="rId4" Type="http://schemas.openxmlformats.org/officeDocument/2006/relationships/image" Target="../media/image1.png" /><Relationship Id="rId5" Type="http://schemas.openxmlformats.org/officeDocument/2006/relationships/image" Target="../media/image3.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Bioinformatics</a:t>
            </a:r>
            <a:r>
              <a:rPr lang="en-US" altLang="en-US" sz="1000">
                <a:solidFill>
                  <a:srgbClr val="333333"/>
                </a:solidFill>
              </a:rPr>
              <a:t>, Volume 25, Issue 12, June 2009, Pages i339–i347, </a:t>
            </a:r>
            <a:r>
              <a:rPr lang="en-US" altLang="en-US" sz="1000">
                <a:solidFill>
                  <a:srgbClr val="333333"/>
                </a:solidFill>
                <a:hlinkClick r:id="rId3"/>
              </a:rPr>
              <a:t>https://doi.org/10.1093/bioinformatics/btp201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 </a:t>
            </a:r>
            <a:r>
              <a:rPr lang="en-US" altLang="en-US" b="0"/>
              <a:t>Theoretical and empirical ROC curves for the ABF1 motif. The empirical ROC curves are shown as points,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4137303"/>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Bioinformatics</a:t>
            </a:r>
            <a:r>
              <a:rPr lang="en-US" altLang="en-US" sz="1000">
                <a:solidFill>
                  <a:srgbClr val="333333"/>
                </a:solidFill>
              </a:rPr>
              <a:t>, Volume 25, Issue 12, June 2009, Pages i339–i347, </a:t>
            </a:r>
            <a:r>
              <a:rPr lang="en-US" altLang="en-US" sz="1000">
                <a:solidFill>
                  <a:srgbClr val="333333"/>
                </a:solidFill>
                <a:hlinkClick r:id="rId3"/>
              </a:rPr>
              <a:t>https://doi.org/10.1093/bioinformatics/btp201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2. </a:t>
            </a:r>
            <a:r>
              <a:rPr lang="en-US" altLang="en-US" b="0"/>
              <a:t>Theoretical and empirical statistical power curves for the ABF1 motif. The empirical curve (points) is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12900" y="1371600"/>
            <a:ext cx="5918938"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6</Paragraphs>
  <Slides>2</Slides>
  <Notes>2</Notes>
  <TotalTime>3343</TotalTime>
  <HiddenSlides>0</HiddenSlides>
  <MMClips>0</MMClips>
  <ScaleCrop>0</ScaleCrop>
  <HeadingPairs>
    <vt:vector baseType="variant" size="4">
      <vt:variant>
        <vt:lpstr>Theme</vt:lpstr>
      </vt:variant>
      <vt:variant>
        <vt:i4>1</vt:i4>
      </vt:variant>
      <vt:variant>
        <vt:lpstr>Slide Titles</vt:lpstr>
      </vt:variant>
      <vt:variant>
        <vt:i4>2</vt:i4>
      </vt:variant>
    </vt:vector>
  </HeadingPairs>
  <TitlesOfParts>
    <vt:vector baseType="lpstr" size="3">
      <vt:lpstr>13_Office Theme</vt:lpstr>
      <vt:lpstr>Fig. 1. Theoretical and empirical ROC curves for the ABF1 motif. The empirical ROC curves are shown as points, and ...</vt:lpstr>
      <vt:lpstr>Fig. 2. Theoretical and empirical statistical power curves for the ABF1 motif. The empirical curve (points) is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2024-09-19T09:36:54Z</dcterms:modified>
</cp:coreProperties>
</file>