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CCC6C-2A67-400E-8F51-AF8A30D77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19380-DB8A-4547-B646-D459179E9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vividness of visual and auditory imagery. Higher vividness corresponds to higher ratings for auditory and visual imagery.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89A18-4D45-4412-BF44-DA23914BCC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4638–4650,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Association between vividness of visual and auditory imagery. Higher vividness corresponds to higher ratings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Association between vividness of visual and auditory imagery. Higher vividness corresponds to higher ratings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2024-05-01T21:51:14Z</dcterms:modified>
</cp:coreProperties>
</file>