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1AECCE-5E8F-4445-9BEA-9E5708D78C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3E400-10A9-4CD8-A5B7-33D0C0AE4F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LTD in the dentate gyrus in vivo is inhibited by the mGluR3 agonist NAAG. (A, B) The mGluR3 agonist NAAG (3 μg) significantly inhibits LTD of PS amplitude (A) and fEPSP slope (B) (n = 10) compared with vehicle treated controls (n = 10). Inhibition affects exclusively the intermediate phase of LTD expression. (C) Original analogue traces showing evoked responses in the dentate gyrus at three time points: (i) preinjection, (ii) t = 5 min and (iii) t = 24 h post-LFS. Analogues from vehicle LFS and NAAG LFS experiments are compared.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74F309-01B8-4A3F-B784-2B4D6FFF75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1414–1423, </a:t>
            </a:r>
            <a:r>
              <a:rPr lang="en-US" altLang="en-US" sz="1000">
                <a:solidFill>
                  <a:srgbClr val="333333"/>
                </a:solidFill>
                <a:hlinkClick r:id="rId3"/>
              </a:rPr>
              <a:t>https://doi.org/10.1093/cercor/bhi022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LTD in the dentate gyrus in vivo is inhibited by the mGluR3 agonist NAAG. (A, B) The mGluR3 agonist NAAG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LTD in the dentate gyrus in vivo is inhibited by the mGluR3 agonist NAAG. (A, B) The mGluR3 agonist NAAG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2024-04-26T13:02:03Z</dcterms:modified>
</cp:coreProperties>
</file>