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2F70DF-4133-4A44-B6A5-27AC532CF2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2B83CF-AB00-4D17-924F-96F3BAFDD6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design showing randomization scheme and specific contrasts.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41E17E-0386-4A13-967A-D74BD28A78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q2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50, Issue 6, June 2011, Pages 1070–1082,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https://doi.org/10.1093/rheumatology/keq234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Study design showing randomization scheme and specific contrasts.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Study design showing randomization scheme and specific contrasts.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2024-04-27T03:28:13Z</dcterms:modified>
</cp:coreProperties>
</file>