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21D2BE-ABEA-4694-8CE8-3247E6F785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D9D5A-CBF0-4473-83D1-CEA285A725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The genomic organization of the PAX6 gene with its long-range control elements. The 14 exons of the PAX6 gene are shown in red, with the alternatively spliced exon 5a in yellow. The neighbour gene, originally named PAXNEB, is now known to be the ELP4 subunit of a transcriptional elongation factor complex (83). Only the last three exons of ELP4 are shown (in blue). Direction of transcription is indicated by arrows. The table below the diagram details the regulatory elements shown in the diagram and discussed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F7161-784F-4EAB-824F-F5408F49A1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10.1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10, 15 May 2002, Pages 1161–1167, </a:t>
            </a:r>
            <a:r>
              <a:rPr lang="en-US" altLang="en-US" sz="1000">
                <a:solidFill>
                  <a:srgbClr val="333333"/>
                </a:solidFill>
                <a:hlinkClick r:id="rId3"/>
              </a:rPr>
              <a:t>https://doi.org/10.1093/hmg/11.10.1161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The genomic organization of the PAX6 gene with its long-range control elements. The 14 exons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genomic organization of the PAX6 gene with its long-range control elements. The 14 exons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2024-04-26T17:17:32Z</dcterms:modified>
</cp:coreProperties>
</file>