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2B390-E407-4AAC-9EBF-0BD09D8AAC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F69DC2-C187-45EB-B8D1-C2AC8F674A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AC35F-5B00-4151-938B-263F8106A9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2024-04-26T20:33:34Z</dcterms:modified>
</cp:coreProperties>
</file>