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04F5-DC3B-4344-AEB9-D53A5AA83D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54411-79B3-43F8-8B2B-D3713329D9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Rab11 modulates aSyn toxicity. (A and B) H4 cells were transfected with aSyn WT or empty vector (control) and co-transfected with EGFP-Rab11a WT, EGFP-Rab11a S25N or EGFP. For Rab11 knockdown, cells were transduced with an adenovirus containing miRNA construct against Rab11a or scrambled construct (control). LDH extracellular levels were measured to assess cytotoxicity. (A) Rab11a WT and Rab11a S25N decrease aSyn toxicity. (B) Rab11 knockdown increases aSyn toxicity. (C and D) Cytotoxicity was assessed in the aSyn aggregation model (synT + synphilin-1) described above. (C) Rab11a WT and Rab11a S25N do not affect aSyn cytotoxicity in the aSyn aggregation model. (D) Rab11 knockdown increases aSyn toxicity in the aSyn aggregation model. All the data shown are representative of at least three independent experiments (mean ± SD,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A1CF9-32FD-4766-8D1A-4526EF2E75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25, 20 December 2014, Pages 6732–6745, </a:t>
            </a:r>
            <a:r>
              <a:rPr lang="en-US" altLang="en-US" sz="1000">
                <a:solidFill>
                  <a:srgbClr val="333333"/>
                </a:solidFill>
                <a:hlinkClick r:id="rId3"/>
              </a:rPr>
              <a:t>https://doi.org/10.1093/hmg/ddu391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Rab11 modulates aSyn toxicity. (A and B) H4 cells were transfected with aSyn WT or empty vector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Rab11 modulates aSyn toxicity. (A and B) H4 cells were transfected with aSyn WT or empty vector (control)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2024-04-26T13:31:41Z</dcterms:modified>
</cp:coreProperties>
</file>