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5AC0F-73CB-4716-87E8-15E3264091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4BE3C-BC4E-49C3-A7FE-47943CEF67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Navigational elements of the WormBase interface. ( A ) A static navigational bar at the top of every page gives quick access to the most commonly accessed features of the site. ( B ) A new search box in the graphical banner enables basic searches from any page. ( C ) The navigational bar of Report pages shows contextually sensitive options.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196DA-9286-42E0-BCD6-D9BEEAC5FC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suppl_1, 1 January 2004, Pages D411–D417,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Navigational elements of the WormBase interface. ( A ) A static navigational bar at the top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Navigational elements of the WormBase interface. ( A ) A static navigational bar at the top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2024-04-26T16:40:28Z</dcterms:modified>
</cp:coreProperties>
</file>