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5DE104-CB7F-4E7B-B984-B4FB974436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BC1F6A-E5C0-46DF-A5F9-638DDC6986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DA does not affect the frequency of mIPSCs in DLPFC pyramidal neurons. (A) Action potential–independent mIPSCs were recorded in the presence of 20 μM CNQX, 100 μM APV, and 1 μM TTX in voltage clamp from PCs. Representative traces showing that bath application of DA did not change frequency or amplitude of mIPSCs. (B) Histogram of the amplitude distribution of mIPSCs recorded from 7 neurons before (black bars) and after (gray bars) DA application during 8 min of continuous recording for each condition. Inset: Same data replotted as cumulative frequency distribution to show that DA (gray line) did not change the relative number of events of a given amplitude. (C) Comparison of the average frequency of events from all cells during 8 min of continuous recording under control conditions and after DA application. (D) As was the case with action potential–dependent sIPSCs, DA (gray line) did not affect the kinetics or averaged amplitude of mIPSCs.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CD6FE4-962D-4158-95E6-D3C6C62DC37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1020–1032, </a:t>
            </a:r>
            <a:r>
              <a:rPr lang="en-US" altLang="en-US" sz="1000">
                <a:solidFill>
                  <a:srgbClr val="333333"/>
                </a:solidFill>
                <a:hlinkClick r:id="rId3"/>
              </a:rPr>
              <a:t>https://doi.org/10.1093/cercor/bhl012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DA does not affect the frequency of mIPSCs in DLPFC pyramidal neurons. (A) Action potential–independent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DA does not affect the frequency of mIPSCs in DLPFC pyramidal neurons. (A) Action potential–independent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2024-04-27T00:02:49Z</dcterms:modified>
</cp:coreProperties>
</file>