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B54B0B-388D-4D61-98E7-9B7BB2A6E4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D14D1-E605-454D-829C-9DCA476238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‘mind map’ summarising this Briefing. It should be read clockwise starting at 1 o’clock.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PathText 2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Simple bio-event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Sentence containing two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More complex sentence containing multiple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Annotated meta-knowledge example. The core elements of the event (i.e. the trigger for the Regulation event, and its Theme and Cause participants) have been enriched through the identification of cues that are relevant to various dimensions interpretation of the event, according to the meta-knowledge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iHop search interface, showing results retrieved by search for SNF1. Additional entities, MeSH terms, interactions and words are highlighted. (A colour version of this figure is available online at: http://bfg.oxfordjournals.org)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MEDIE search results. Relevant sentences from retrieved abstracts are shown, with separate colours for the subject, object and verb. (A colour version of this figure is available online at: http://bfg.oxfordjournals.org)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Interface to EVEX database, showing results after searching for the gene ATR.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EvidenceFinder interface for anatomical entities.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4C0602-1F0D-4E4A-ABB3-0729F7A39B6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fgp/elu01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‘mind map’ summarising this Briefing. It should be read clockwise starting at 1 o’clock.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1451"/>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PathText 2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586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Simple bio-event example.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512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Sentence containing two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77081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More complex sentence containing multiple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5041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Annotated meta-knowledge example. The core elements of the event (i.e. the trigger for the Regulation 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59900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iHop search interface, showing results retrieved by search for SNF1. Additional entities, MeSH terms,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127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MEDIE search results. Relevant sentences from retrieved abstracts are shown, with separate colours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2254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Interface to EVEX database, showing results after searching for the gene ATR.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646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14, Issue 3, May 2015, Pages 213–230, </a:t>
            </a:r>
            <a:r>
              <a:rPr lang="en-US" altLang="en-US" sz="1000">
                <a:solidFill>
                  <a:srgbClr val="333333"/>
                </a:solidFill>
                <a:hlinkClick r:id="rId3"/>
              </a:rPr>
              <a:t>https://doi.org/10.1093/bfgp/elu015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EvidenceFinder interface for anatomical entities.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89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A ‘mind map’ summarising this Briefing. It should be read clockwise starting at 1 o’clock.
</vt:lpstr>
      <vt:lpstr>Figure 2: Simple bio-event example.
</vt:lpstr>
      <vt:lpstr>Figure 3: Sentence containing two events.
</vt:lpstr>
      <vt:lpstr>Figure 4: More complex sentence containing multiple events.
</vt:lpstr>
      <vt:lpstr>Figure 5: Annotated meta-knowledge example. The core elements of the event (i.e. the trigger for the Regulation event, ...</vt:lpstr>
      <vt:lpstr>Figure 6: iHop search interface, showing results retrieved by search for SNF1. Additional entities, MeSH terms, ...</vt:lpstr>
      <vt:lpstr>Figure 7: MEDIE search results. Relevant sentences from retrieved abstracts are shown, with separate colours for the ...</vt:lpstr>
      <vt:lpstr>Figure 8: Interface to EVEX database, showing results after searching for the gene ATR.
</vt:lpstr>
      <vt:lpstr>Figure 9: EvidenceFinder interface for anatomical entities.
</vt:lpstr>
      <vt:lpstr>Figure 10: PathText 2 Interface.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2024-04-26T21:12:54Z</dcterms:modified>
</cp:coreProperties>
</file>