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4179E-EA96-47A5-B70A-002BB8F9FD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4ED6B-3C30-4E20-B89A-375A06E2C6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EF2AF-2B5E-4BD4-B41C-E9C7467D29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2024-04-26T16:43:20Z</dcterms:modified>
</cp:coreProperties>
</file>