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A5DA04-7DCB-48F4-A6CA-EBA8397B1B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B6A59-B4F0-4E86-89A2-2FFC3347ED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groups for images are organized hierarchically by patient, study, series, and image.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39572A-4572-40B0-98E5-E7520004FA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26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15, Issue 3, May 2008, Pages 363–373,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https://doi.org/10.1197/jamia.M2662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Data groups for images are organized hierarchically by patient, study, series, and image.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Data groups for images are organized hierarchically by patient, study, series, and image.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2024-04-26T22:36:35Z</dcterms:modified>
</cp:coreProperties>
</file>