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53843B-1C12-4AAE-82C0-62B5CEF8018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09960F-0C3D-4D35-BD6D-E5CDBB0A222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(A–C) Kaplan–Meier curves for the time to sudden cardiac death according to groups of (A) aldosterone concentration, (B) cortisol concentration, and (C) combined aldosterone and cortisol status at baseline. The categories are: (A) aldosterone: Group 1: 200 pg/mL; log-rank test Group 1 vs. Group 4: P = 0.06. (B) Cortisol: quartile 1: 21.1 µg/dL; log-rank test quartile 1 vs. quartile 4: P = 0.16. (C) Aldosterone and cortisol combined: Group 1: low aldosterone &lt;15 pg/mL and low cortisol 200 pg/mL and high cortisol &gt;21.1 µg/dL log-rank test Group 1 vs. Group 2: P = 0.003.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66D177-FE6E-46E9-94D5-646D30EB3BB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s361"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34, Issue 8, 21 February 2013, Pages 578–587, </a:t>
            </a:r>
            <a:r>
              <a:rPr lang="en-US" altLang="en-US" sz="1000">
                <a:solidFill>
                  <a:srgbClr val="333333"/>
                </a:solidFill>
                <a:hlinkClick r:id="rId3"/>
              </a:rPr>
              <a:t>https://doi.org/10.1093/eurheartj/ehs361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(A–C) Kaplan–Meier curves for the time to sudden cardiac death according to groups of (A) aldosterone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14700" y="1371600"/>
            <a:ext cx="252265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(A–C) Kaplan–Meier curves for the time to sudden cardiac death according to groups of (A) aldosterone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2024-04-26T16:24:05Z</dcterms:modified>
</cp:coreProperties>
</file>