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8C1A3-CB50-49A2-B768-F493CDFAAA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54519-6D27-4F5E-A1FD-E91D1CD4D4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plot of the latent predictor weights for each of the independent variables in the model and surface rendering for the significant spatial pattern identified by sequential latent root testing during the retention phase. See Figure 1 for details of labeling and color conventions. The negative latent predictor weight in the elders for the letter task indicates that the negatively weighted aspects of the pattern were expressed to a greater degree in elders with higher measured CR, with concomitant lowered expression of the positively weighted aspects. This pattern was not expressed by the young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D97411-ABA3-4CD6-BF0C-3ECB88E15F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959–967, </a:t>
            </a:r>
            <a:r>
              <a:rPr lang="en-US" altLang="en-US" sz="1000">
                <a:solidFill>
                  <a:srgbClr val="333333"/>
                </a:solidFill>
                <a:hlinkClick r:id="rId3"/>
              </a:rPr>
              <a:t>https://doi.org/10.1093/cercor/bhm134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plot of the latent predictor weights for each of the independent variables in the model and surface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plot of the latent predictor weights for each of the independent variables in the model and surface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2024-04-26T11:11:24Z</dcterms:modified>
</cp:coreProperties>
</file>