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55BF78-41B9-40C8-B2E2-C8EDF78110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B4ACB5-51D5-4975-AC8B-901F60C846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764914-542C-4973-8F50-BD664076C5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2024-04-26T18:51:50Z</dcterms:modified>
</cp:coreProperties>
</file>