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C8EA541-5D05-4624-9FD1-B42943A207F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DF41E6-1B50-43C2-AEF3-369287B4CF5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F496B19-9E70-4629-AE42-FC71D45BF60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2024-09-20T17:31:07Z</dcterms:modified>
</cp:coreProperties>
</file>