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8271A1-B8FD-48B2-9226-85815C5B88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2122EB-62AE-4AC8-B832-C827F91799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C0ADB3-9063-4E7B-BAEC-601BBEF88C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2024-05-04T09:02:23Z</dcterms:modified>
</cp:coreProperties>
</file>