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8DDCE-96F6-4BE2-B5FC-941EA060DC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E9864-0CF9-45DF-A7D7-E5B63DB869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to show the anatomic location and extent of masticatory, lining, and specialized mucosa in the oral cavity. [Modified from reference (2).]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7A5C6-DC76-41C0-B75F-E650DA8BCE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fordjournals.jncimonographs.a0034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2001, Issue 29, October 2001, Pages 7–15,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https://doi.org/10.1093/oxfordjournals.jncimonographs.a003443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Diagram to show the anatomic location and extent of masticatory, lining, and specialized mucosa in the oral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Diagram to show the anatomic location and extent of masticatory, lining, and specialized mucosa in the oral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2024-04-26T16:03:46Z</dcterms:modified>
</cp:coreProperties>
</file>