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B2D91-C99B-40DC-AA45-0234CE0D5C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3BA0B-5B90-47CC-AB14-1B0738AD7E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A6E996-688D-4C67-9281-E049353D27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2024-04-26T11:15:13Z</dcterms:modified>
</cp:coreProperties>
</file>