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EC5CD-3CDA-43E9-87A4-A5C32DC944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67ED0-BEAE-422C-826A-BA0D180C9E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Bland–Altman plot of Horvath predicted age minus Hannum predicted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5AE99-D1EF-45B0-B748-1AA738178E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191–201,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Bland–Altman plot of Horvath predicted age minus Hannum predicted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Bland–Altman plot of Horvath predicted age minus Hannum predicted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2024-04-26T08:06:33Z</dcterms:modified>
</cp:coreProperties>
</file>