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C494A-97C5-4CA1-90BE-83DB15B3B6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153412-7D31-4972-A3F4-782A581FE7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typical example of types of sources available through time. Historical data sources fill an important temporal gap, corresponding with periods during which human impacts (e.g., habitat alteration and species exploitation) accelerated but before ecological data collection began.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113ABF-58D2-4650-B8F6-764E00B4E9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v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65, Issue 9, 01 September 2015, Pages 932–939, </a:t>
            </a:r>
            <a:r>
              <a:rPr lang="en-US" altLang="en-US" sz="1000">
                <a:solidFill>
                  <a:srgbClr val="333333"/>
                </a:solidFill>
                <a:hlinkClick r:id="rId3"/>
              </a:rPr>
              <a:t>https://doi.org/10.1093/biosci/biv100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typical example of types of sources available through time. Historical data sources fill an important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typical example of types of sources available through time. Historical data sources fill an important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2024-04-27T02:53:53Z</dcterms:modified>
</cp:coreProperties>
</file>