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19809-A06D-4D9F-AE81-21222BF898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367D33-301C-4F54-9ED3-53F50636BB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Three KRIT1 mutations in CCM1 families. (a) Genomic sequence from an affected member (proband) of family 10 showing the common Mexican-American mutation. This is a C→T transition (arrowhead) in exon 6 changing a Gln to a premature termination codon and was seen in 16 of the 21 Mexican-American families analyzed. (b) Genomic sequence from an affected member (proband) of family 20 showing a single base deletion (1089delA) in exon 8 leading to a frameshift. The sequences of the individual affected and unaffected chromosomes 7 isolated from somatic cell hybrids (see Materials and Methods) from the same individual show the single base deletion (arrowhead) only present in the affected chromosome and absent in the normal. (c) Genomic sequence from an affected member (proband) of family 1 showing a single base G→A transition (arrowhead) that alters the invariant splice donor site in intron 4. N, normal; M, mutant.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1999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857AA-39A3-4E4F-9146-8D699A91D8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8.12.23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8, Issue 12, November 1999, Pages 2325–2333, </a:t>
            </a:r>
            <a:r>
              <a:rPr lang="en-US" altLang="en-US" sz="1000">
                <a:solidFill>
                  <a:srgbClr val="333333"/>
                </a:solidFill>
                <a:hlinkClick r:id="rId3"/>
              </a:rPr>
              <a:t>https://doi.org/10.1093/hmg/8.12.2325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Three KRIT1 mutations in CCM1 families. (a) Genomic sequence from an affected member (proband) of family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Three KRIT1 mutations in CCM1 families. (a) Genomic sequence from an affected member (proband) of family 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2024-04-27T02:27:18Z</dcterms:modified>
</cp:coreProperties>
</file>