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7852FC-F779-4749-8D76-BE063EC21A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DADB9-2315-41F4-9F4A-2938111CB3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the change in the QTc interval (change from baseline to 2 weeks) and change in the apnoea/hypopnoea index (r = 0.60, 95% CI 0.36–.77, P &lt; 0.001, n = 41). Black circles represent patients in the subtherapeutic continuous positive airway pressure group and white circles represent patients in the therapeutic continuous positive airway pressure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E9D78-1CB2-4707-8901-C40C8A0A80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17, September 2012, Pages 2206–2212,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Correlation between the change in the QT</a:t>
            </a:r>
            <a:r>
              <a:rPr lang="en-US" altLang="en-US" b="0" baseline="-25000"/>
              <a:t>c</a:t>
            </a:r>
            <a:r>
              <a:rPr lang="en-US" altLang="en-US" b="0"/>
              <a:t> interval (change from baseline to 2 weeks) and change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Correlation between the change in the QTc interval (change from baseline to 2 weeks) and change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2024-04-26T23:53:16Z</dcterms:modified>
</cp:coreProperties>
</file>