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C6636-3323-49B4-9722-7997D3FDBD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810759-6207-4BF5-B8EC-946848E039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workflow of GENIES.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D03E6-4263-40DD-84BD-9D3B8FEF62F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Output example of GENIES. (a) Pathway list shows the predicted gene–gene interactions grouped based on the KEGG PATHWAY maps. (b) Inferred list classifies the gene–gene network into training–prediction (TP), prediction–prediction (PP) and training–training (TT), where ‘training’ and ‘prediction’ mean the genes found and not found in the KEGG PATHWAY maps, respectively. (c) Search option enables the user to find the gene of interest by inputting the gene name or by using the KEGG PATHWAY maps. (d) Tab-delimited files can be downloaded.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D03E6-4263-40DD-84BD-9D3B8FEF62F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GENIES.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D03E6-4263-40DD-84BD-9D3B8FEF62F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Self-rank test for predicting missing enzyme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D03E6-4263-40DD-84BD-9D3B8FEF62F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45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4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4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s459"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W162–W167, </a:t>
            </a:r>
            <a:r>
              <a:rPr lang="en-US" altLang="en-US" sz="1000">
                <a:solidFill>
                  <a:srgbClr val="333333"/>
                </a:solidFill>
                <a:hlinkClick r:id="rId3"/>
              </a:rPr>
              <a:t>https://doi.org/10.1093/nar/gks459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workflow of GENIES.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719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W162–W167, </a:t>
            </a:r>
            <a:r>
              <a:rPr lang="en-US" altLang="en-US" sz="1000">
                <a:solidFill>
                  <a:srgbClr val="333333"/>
                </a:solidFill>
                <a:hlinkClick r:id="rId3"/>
              </a:rPr>
              <a:t>https://doi.org/10.1093/nar/gks459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Output example of GENIES. (a) Pathway list shows the predicted gene–gene interactions grouped based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491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W162–W167, </a:t>
            </a:r>
            <a:r>
              <a:rPr lang="en-US" altLang="en-US" sz="1000">
                <a:solidFill>
                  <a:srgbClr val="333333"/>
                </a:solidFill>
                <a:hlinkClick r:id="rId3"/>
              </a:rPr>
              <a:t>https://doi.org/10.1093/nar/gks459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GENIES.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7693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W162–W167, </a:t>
            </a:r>
            <a:r>
              <a:rPr lang="en-US" altLang="en-US" sz="1000">
                <a:solidFill>
                  <a:srgbClr val="333333"/>
                </a:solidFill>
                <a:hlinkClick r:id="rId3"/>
              </a:rPr>
              <a:t>https://doi.org/10.1093/nar/gks459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Self-rank test for predicting missing enzyme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64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The workflow of GENIES.
</vt:lpstr>
      <vt:lpstr>Figure 2. Output example of GENIES. (a) Pathway list shows the predicted gene–gene interactions grouped based on the ...</vt:lpstr>
      <vt:lpstr>Figure 1. Overview of GENIES.
</vt:lpstr>
      <vt:lpstr>Figure 4. Self-rank test for predicting missing enzyme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2024-04-26T19:08:05Z</dcterms:modified>
</cp:coreProperties>
</file>