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56708-2537-4E2F-AC10-722061267A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BA51C-F1AB-4B55-9602-6942205FF3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effects of TMS on repetition priming and switching. Left: magnetic stimulation of the MTG, but not that of the IFG, eliminated the effects of repetition priming systematically across the 4 priming conditions. Right: magnetic stimulation of the IFG, but not that of the MTG, produced a significant delay when participants switched from L1 to L2.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DA7DD-2ECD-4885-B14C-041F136EC5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2010, Pages 2244–2251,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Behavioral effects of TMS on repetition priming and switching. Left: magnetic stimulation of the MTG, but not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Behavioral effects of TMS on repetition priming and switching. Left: magnetic stimulation of the MTG, but not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2024-04-27T00:07:35Z</dcterms:modified>
</cp:coreProperties>
</file>