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D8B0C-4282-4E2F-AE2A-9570848FC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09103E-7C85-48BA-8A1E-0382B0C0E2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Blunt-end addition products synthesized by Ty1 RT. Lane 0 shows the unextended labeled 30mer oligodeoxyribonucleotide. The products synthesized in the presence of individual dNTPs for 2 and 10 min are shown in lanes dATP, dTTP, dCTP and dGTP.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27290-EFBD-4265-A5D7-55B812989B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9.11.2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11, 1 June 2001, Pages 2217–2222,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https://doi.org/10.1093/nar/29.11.2217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Blunt-end addition products synthesized by Ty1 RT. Lane 0 shows the unextended labeled 30mer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Blunt-end addition products synthesized by Ty1 RT. Lane 0 shows the unextended labeled 30mer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2024-04-26T10:18:41Z</dcterms:modified>
</cp:coreProperties>
</file>